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7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37" y="2286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07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228600"/>
            <a:ext cx="644254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5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228600"/>
            <a:ext cx="644254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04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2018-01-05T19:57:59Z</dcterms:created>
  <dcterms:modified xsi:type="dcterms:W3CDTF">2018-01-05T19:59:06Z</dcterms:modified>
</cp:coreProperties>
</file>